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9" r:id="rId2"/>
  </p:sldIdLst>
  <p:sldSz cx="12192000" cy="6858000"/>
  <p:notesSz cx="10018713" cy="14447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587FB2-CA32-4A58-B3E0-12C2DF47A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5D53204-A00D-4507-A10E-08D638F02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7148A5-713D-44DD-99DC-B4977889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337FE3-0066-4AFE-B1DE-F427F35E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75208A-7641-4EC5-8409-D4F4221B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98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213E16-4352-42AA-A11C-0735C29E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DE0366-0B4E-435E-86A9-DC715C014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3AC96C-35AB-4AB4-ADB3-F1DCEB66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43BE6D-27C5-46B2-B951-81520682E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B988AD-8E9C-4D8D-84F2-CF4C3934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19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BA5142-4DD9-49C0-90FA-A36E088FC5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02B751-5954-4FB5-BFC8-8B56BC391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94A3EC-52AB-439E-8B7B-54F9A1F94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8ACCA6-774F-422E-9A0F-4C66BF23B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321286-D6FE-4D3E-B6BC-F1AE7CAC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71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D30DD7-7204-47BD-85DF-9829C5A53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A94B92-AA78-4CC6-87B7-1A6E1741D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3384B0-620A-4B1F-8F91-F89295F7E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BDC191-D1D8-4877-862B-B8FCC538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F42808-E22D-4FAA-B28D-6E29CCAD5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92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A75A50-8A32-46F8-8480-BA09EFA3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23DF40-AAED-4623-B71A-700FFDA0B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74A5D6-A70D-4F72-A415-5ECDF4893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6536AD-147B-437F-A259-4D72C1E6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D7EF34-E8F3-4304-8875-C238EEEC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18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0308A9-42F1-4923-A807-96B37D182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0B701E-E4A8-4BD7-A2E2-211476CCF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B3B2B2-D612-4B4A-B556-0A34D8761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463F0C-B714-47CC-BAC4-EBB5C47F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771FFC-77AF-47A6-A882-060D4C885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3C483C-0F6E-4228-8B24-2C72427D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5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B251DA-BD92-45F9-B679-51B0D7E9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B76FF3-4CE3-40C8-A860-8C5FDC73A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ACA89B-F512-471C-945D-3C18DB37B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1765D1-C4D2-4995-8CB5-57C118390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98CE935-9A9D-46B8-8830-4219FF67F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2750C50-79C2-4811-9B0E-F929B1B6A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417C4AA-F03E-4949-B1E1-973E88591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B2A2A0-E883-48A1-A079-D041C09CC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02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F20F9D-3A98-44E1-AF0F-FA0ACC141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D42EF-27AB-4886-B21D-797DB578E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84BDBB-79DB-4136-9242-D0FF1B171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68213D-33EA-45A1-95F4-5F1C2BF0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69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585C28C-705E-47D5-B185-D6A8D2CDA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9979E98-8268-4061-B537-0B79282D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957999-8ED4-403E-B9A3-C87437B8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108BD0-62E0-47E3-8407-B6FB86A0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92C51C-F670-408E-ABF7-539F48A3E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A0071A-C279-41DE-BFBC-48BFABBCC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96D7A2-4C01-4EE2-A68D-2086A96B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65B49F-CF80-4BD1-909E-F573C1EF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36567D-EF13-4190-9BBF-5E3F7FDB4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4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544DF-B89D-489B-9675-F44B23ED0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64E3B3F-E2F5-47AA-9C7D-60F8C5D90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6D2332-AEAC-4735-9B9C-2D1802A70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97D9B0-80C1-496E-8173-A392D302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B52223-0DA2-4452-B7F4-1C1AF4B86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B96190-A82F-4F1F-9EDF-85CDCDA39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8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F95561C-C3F8-4D82-9E39-3A8F2681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AE8112-8E06-40F3-AF54-C37510CCD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E26530-1B58-4F07-856F-6EE59D59A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A7445C-2ECB-4921-8330-EF4ACCD32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BD55A1-E49E-49B1-AC71-59A2E9050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4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15AE09-CC37-4894-AEE1-8E594F733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69" y="-297810"/>
            <a:ext cx="10817456" cy="2296964"/>
          </a:xfrm>
        </p:spPr>
        <p:txBody>
          <a:bodyPr/>
          <a:lstStyle/>
          <a:p>
            <a:r>
              <a:rPr kumimoji="1" lang="ja-JP" altLang="en-US" sz="115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せきまち販売会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9DBD47-828B-48BF-86DC-A368875B4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069" y="2400823"/>
            <a:ext cx="9219582" cy="628829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8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38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</a:t>
            </a:r>
            <a:r>
              <a:rPr lang="en-US" altLang="ja-JP" sz="38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38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日（水）</a:t>
            </a:r>
            <a:r>
              <a:rPr lang="en-US" altLang="ja-JP" sz="3800" b="1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3800" b="1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</a:t>
            </a:r>
            <a:r>
              <a:rPr kumimoji="1" lang="ja-JP" altLang="en-US" sz="3800" b="1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（水）</a:t>
            </a:r>
            <a:endParaRPr kumimoji="1" lang="en-US" altLang="ja-JP" sz="3800" b="1"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8000A7-F2EC-4041-83C0-6861D92C8497}"/>
              </a:ext>
            </a:extLst>
          </p:cNvPr>
          <p:cNvSpPr txBox="1"/>
          <p:nvPr/>
        </p:nvSpPr>
        <p:spPr>
          <a:xfrm>
            <a:off x="3511595" y="3745043"/>
            <a:ext cx="4308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関町福祉園　裏門</a:t>
            </a:r>
            <a:r>
              <a:rPr kumimoji="1" lang="ja-JP" altLang="en-US" sz="32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80DE98D-6D2A-4493-BFF4-423F1893A098}"/>
              </a:ext>
            </a:extLst>
          </p:cNvPr>
          <p:cNvSpPr txBox="1"/>
          <p:nvPr/>
        </p:nvSpPr>
        <p:spPr>
          <a:xfrm>
            <a:off x="3511595" y="3115830"/>
            <a:ext cx="7124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  <a:r>
              <a:rPr kumimoji="1" lang="en-US" altLang="ja-JP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4BC6DB-2654-4D9E-A41A-D62873B4E5C6}"/>
              </a:ext>
            </a:extLst>
          </p:cNvPr>
          <p:cNvSpPr txBox="1"/>
          <p:nvPr/>
        </p:nvSpPr>
        <p:spPr>
          <a:xfrm>
            <a:off x="0" y="5120743"/>
            <a:ext cx="11671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9235" indent="-229235" algn="just">
              <a:spcAft>
                <a:spcPts val="0"/>
              </a:spcAft>
            </a:pPr>
            <a:r>
              <a:rPr lang="ja-JP" altLang="en-US" sz="2800" kern="1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福祉園の利用者が協力して作った</a:t>
            </a:r>
            <a:r>
              <a:rPr lang="ja-JP" altLang="en-US" sz="2800" kern="100" dirty="0">
                <a:solidFill>
                  <a:schemeClr val="accent1">
                    <a:lumMod val="50000"/>
                  </a:schemeClr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「</a:t>
            </a:r>
            <a:r>
              <a:rPr lang="ja-JP" altLang="ja-JP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手作りせっけん</a:t>
            </a:r>
            <a:r>
              <a:rPr lang="ja-JP" altLang="en-US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」「</a:t>
            </a:r>
            <a:r>
              <a:rPr lang="ja-JP" altLang="ja-JP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缶バッチ</a:t>
            </a:r>
            <a:r>
              <a:rPr lang="ja-JP" altLang="en-US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」「</a:t>
            </a:r>
            <a:r>
              <a:rPr lang="ja-JP" altLang="ja-JP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ビーズ・レジン製品</a:t>
            </a:r>
            <a:r>
              <a:rPr lang="ja-JP" altLang="en-US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」「野菜、ハーブ」</a:t>
            </a:r>
            <a:r>
              <a:rPr lang="ja-JP" altLang="ja-JP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など販売します</a:t>
            </a:r>
            <a:r>
              <a:rPr lang="ja-JP" altLang="en-US" sz="2800" kern="1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♪</a:t>
            </a:r>
            <a:endParaRPr lang="ja-JP" altLang="ja-JP" sz="1400" kern="100"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716109A-CF2E-4EF6-B590-5FC50F19099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0" y="1358337"/>
            <a:ext cx="1785731" cy="13529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図 7" descr="\\SV01\share\生活支援係\行事\納涼会\H30\4.会場\施設紹介ボード\写真\写真\自主製品\IMG_6315.JPG">
            <a:extLst>
              <a:ext uri="{FF2B5EF4-FFF2-40B4-BE49-F238E27FC236}">
                <a16:creationId xmlns:a16="http://schemas.microsoft.com/office/drawing/2014/main" id="{7E29198A-C478-4114-AFE0-CCCD2E5C06E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3193" y="3404978"/>
            <a:ext cx="2081133" cy="12492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5929B75-5253-4ED3-9EF4-08A08AD7FDE7}"/>
              </a:ext>
            </a:extLst>
          </p:cNvPr>
          <p:cNvSpPr txBox="1"/>
          <p:nvPr/>
        </p:nvSpPr>
        <p:spPr>
          <a:xfrm>
            <a:off x="9879199" y="6142442"/>
            <a:ext cx="3283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荒天中止です。</a:t>
            </a:r>
            <a:r>
              <a:rPr kumimoji="1" lang="ja-JP" altLang="en-US" sz="32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19FE5615-5BD5-40C8-B1D9-29154B9DEAB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1503998"/>
            <a:ext cx="1785731" cy="15826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BB31746-3DA6-4923-9789-02732FE31C7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0" y="3264733"/>
            <a:ext cx="2280204" cy="16550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59D51F3-B79A-44B6-8F6C-C679FFF2ECA1}"/>
              </a:ext>
            </a:extLst>
          </p:cNvPr>
          <p:cNvSpPr txBox="1"/>
          <p:nvPr/>
        </p:nvSpPr>
        <p:spPr>
          <a:xfrm>
            <a:off x="243436" y="6035690"/>
            <a:ext cx="8048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新型コロナウイルス感染者数の状況によっては、中止とさせていただきます。ご了承ください。</a:t>
            </a:r>
            <a:endParaRPr kumimoji="1" lang="en-US" altLang="ja-JP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FD86EC-B5BC-4130-9689-993E87B35667}"/>
              </a:ext>
            </a:extLst>
          </p:cNvPr>
          <p:cNvSpPr txBox="1"/>
          <p:nvPr/>
        </p:nvSpPr>
        <p:spPr>
          <a:xfrm>
            <a:off x="2500815" y="4525226"/>
            <a:ext cx="7190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練馬区関町南</a:t>
            </a:r>
            <a:r>
              <a:rPr kumimoji="1"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 3594</a:t>
            </a:r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－</a:t>
            </a:r>
            <a:r>
              <a:rPr kumimoji="1"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0217</a:t>
            </a:r>
            <a:endParaRPr kumimoji="1" lang="ja-JP" altLang="en-US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1208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3394</TotalTime>
  <Words>92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HG創英角ﾎﾟｯﾌﾟ体</vt:lpstr>
      <vt:lpstr>UD デジタル 教科書体 NP-B</vt:lpstr>
      <vt:lpstr>游ゴシック</vt:lpstr>
      <vt:lpstr>游ゴシック Light</vt:lpstr>
      <vt:lpstr>Arial</vt:lpstr>
      <vt:lpstr>Times New Roman</vt:lpstr>
      <vt:lpstr>Office テーマ</vt:lpstr>
      <vt:lpstr>せきまち販売会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せきまち販売会</dc:title>
  <dc:creator>sekimachi-ssn5</dc:creator>
  <cp:lastModifiedBy>sekimachi-ssn14</cp:lastModifiedBy>
  <cp:revision>64</cp:revision>
  <cp:lastPrinted>2023-07-26T23:15:37Z</cp:lastPrinted>
  <dcterms:created xsi:type="dcterms:W3CDTF">2021-09-16T05:56:45Z</dcterms:created>
  <dcterms:modified xsi:type="dcterms:W3CDTF">2023-08-01T23:44:28Z</dcterms:modified>
</cp:coreProperties>
</file>