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37" r:id="rId1"/>
  </p:sldMasterIdLst>
  <p:sldIdLst>
    <p:sldId id="257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1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90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2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46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518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07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35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528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0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92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11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54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02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kumimoji="1"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15AE09-CC37-4894-AEE1-8E594F733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269" y="-297810"/>
            <a:ext cx="10817456" cy="2296964"/>
          </a:xfrm>
        </p:spPr>
        <p:txBody>
          <a:bodyPr>
            <a:normAutofit fontScale="90000"/>
          </a:bodyPr>
          <a:lstStyle/>
          <a:p>
            <a:r>
              <a:rPr kumimoji="1" lang="ja-JP" altLang="en-US" sz="11500" dirty="0">
                <a:solidFill>
                  <a:srgbClr val="FF00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  せきまち販売会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E9DBD47-828B-48BF-86DC-A368875B4A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3042" y="2344648"/>
            <a:ext cx="9866608" cy="1718051"/>
          </a:xfrm>
        </p:spPr>
        <p:txBody>
          <a:bodyPr>
            <a:normAutofit/>
          </a:bodyPr>
          <a:lstStyle/>
          <a:p>
            <a:pPr algn="ctr"/>
            <a:r>
              <a:rPr lang="ja-JP" altLang="en-US" sz="36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lang="en-US" altLang="ja-JP" sz="36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</a:t>
            </a:r>
            <a:r>
              <a:rPr lang="ja-JP" altLang="en-US" sz="36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</a:t>
            </a:r>
            <a:r>
              <a:rPr kumimoji="1" lang="ja-JP" altLang="en-US" sz="3600" b="1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月２２日（水）</a:t>
            </a:r>
            <a:endParaRPr kumimoji="1" lang="en-US" altLang="ja-JP" sz="3600" b="1" dirty="0">
              <a:solidFill>
                <a:srgbClr val="00206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8000A7-F2EC-4041-83C0-6861D92C8497}"/>
              </a:ext>
            </a:extLst>
          </p:cNvPr>
          <p:cNvSpPr txBox="1"/>
          <p:nvPr/>
        </p:nvSpPr>
        <p:spPr>
          <a:xfrm>
            <a:off x="2555107" y="3913626"/>
            <a:ext cx="6223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　　 関町福祉園　裏門</a:t>
            </a:r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80DE98D-6D2A-4493-BFF4-423F1893A098}"/>
              </a:ext>
            </a:extLst>
          </p:cNvPr>
          <p:cNvSpPr txBox="1"/>
          <p:nvPr/>
        </p:nvSpPr>
        <p:spPr>
          <a:xfrm>
            <a:off x="3511595" y="3091826"/>
            <a:ext cx="71243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 </a:t>
            </a:r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10</a:t>
            </a: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45</a:t>
            </a: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～</a:t>
            </a:r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11</a:t>
            </a:r>
            <a:r>
              <a:rPr kumimoji="1" lang="ja-JP" altLang="en-US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：</a:t>
            </a:r>
            <a:r>
              <a:rPr kumimoji="1" lang="en-US" altLang="ja-JP" sz="32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30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B4BC6DB-2654-4D9E-A41A-D62873B4E5C6}"/>
              </a:ext>
            </a:extLst>
          </p:cNvPr>
          <p:cNvSpPr txBox="1"/>
          <p:nvPr/>
        </p:nvSpPr>
        <p:spPr>
          <a:xfrm>
            <a:off x="415933" y="4924949"/>
            <a:ext cx="114078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9235" indent="-229235" algn="just">
              <a:spcAft>
                <a:spcPts val="0"/>
              </a:spcAft>
            </a:pPr>
            <a:r>
              <a:rPr lang="ja-JP" altLang="en-US" sz="2800" kern="100" dirty="0">
                <a:solidFill>
                  <a:srgbClr val="00B0F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　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福祉園の利用者が協力して作った「手作りせっけん」「</a:t>
            </a:r>
            <a:r>
              <a:rPr lang="ja-JP" altLang="ja-JP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缶バッチ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」「</a:t>
            </a:r>
            <a:r>
              <a:rPr lang="ja-JP" altLang="ja-JP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ビーズ・レジン製品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」「野菜「ハーブ」</a:t>
            </a:r>
            <a:r>
              <a:rPr lang="ja-JP" altLang="ja-JP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など販売します</a:t>
            </a:r>
            <a:r>
              <a:rPr lang="ja-JP" altLang="en-US" sz="2800" kern="100" dirty="0">
                <a:solidFill>
                  <a:srgbClr val="00206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  <a:cs typeface="Times New Roman" panose="02020603050405020304" pitchFamily="18" charset="0"/>
              </a:rPr>
              <a:t>♪</a:t>
            </a:r>
            <a:endParaRPr lang="ja-JP" altLang="ja-JP" sz="1400" kern="100" dirty="0">
              <a:solidFill>
                <a:srgbClr val="00206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716109A-CF2E-4EF6-B590-5FC50F19099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03" y="1503998"/>
            <a:ext cx="1785731" cy="13529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図 7" descr="\\SV01\share\生活支援係\行事\納涼会\H30\4.会場\施設紹介ボード\写真\写真\自主製品\IMG_6315.JPG">
            <a:extLst>
              <a:ext uri="{FF2B5EF4-FFF2-40B4-BE49-F238E27FC236}">
                <a16:creationId xmlns:a16="http://schemas.microsoft.com/office/drawing/2014/main" id="{7E29198A-C478-4114-AFE0-CCCD2E5C06E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8645" y="3477212"/>
            <a:ext cx="2081133" cy="12492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5929B75-5253-4ED3-9EF4-08A08AD7FDE7}"/>
              </a:ext>
            </a:extLst>
          </p:cNvPr>
          <p:cNvSpPr txBox="1"/>
          <p:nvPr/>
        </p:nvSpPr>
        <p:spPr>
          <a:xfrm>
            <a:off x="9879199" y="6142442"/>
            <a:ext cx="32832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※</a:t>
            </a:r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荒天中止です。</a:t>
            </a:r>
            <a:r>
              <a:rPr kumimoji="1" lang="ja-JP" altLang="en-US" sz="3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9FE5615-5BD5-40C8-B1D9-29154B9DEAB6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1503998"/>
            <a:ext cx="1785731" cy="15826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7BB31746-3DA6-4923-9789-02732FE31C71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933" y="3228004"/>
            <a:ext cx="2280204" cy="165504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59D51F3-B79A-44B6-8F6C-C679FFF2ECA1}"/>
              </a:ext>
            </a:extLst>
          </p:cNvPr>
          <p:cNvSpPr txBox="1"/>
          <p:nvPr/>
        </p:nvSpPr>
        <p:spPr>
          <a:xfrm>
            <a:off x="243436" y="6035690"/>
            <a:ext cx="8048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新型コロナウイルス感染者数の状況によっては、中止とさせていただきます。ご了承ください。</a:t>
            </a:r>
            <a:endParaRPr kumimoji="1" lang="en-US" altLang="ja-JP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4945832"/>
      </p:ext>
    </p:extLst>
  </p:cSld>
  <p:clrMapOvr>
    <a:masterClrMapping/>
  </p:clrMapOvr>
</p:sld>
</file>

<file path=ppt/theme/theme1.xml><?xml version="1.0" encoding="utf-8"?>
<a:theme xmlns:a="http://schemas.openxmlformats.org/drawingml/2006/main" name="基礎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基礎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TM03457444[[fn=基礎]]</Template>
  <TotalTime>3420</TotalTime>
  <Words>85</Words>
  <Application>Microsoft Office PowerPoint</Application>
  <PresentationFormat>ワイド画面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HG創英角ﾎﾟｯﾌﾟ体</vt:lpstr>
      <vt:lpstr>ＭＳ ゴシック</vt:lpstr>
      <vt:lpstr>UD デジタル 教科書体 NP-B</vt:lpstr>
      <vt:lpstr>Corbel</vt:lpstr>
      <vt:lpstr>Times New Roman</vt:lpstr>
      <vt:lpstr>基礎</vt:lpstr>
      <vt:lpstr>   せきまち販売会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せきまち販売会</dc:title>
  <dc:creator>sekimachi-ssn5</dc:creator>
  <cp:lastModifiedBy>sekimachi-ssn14</cp:lastModifiedBy>
  <cp:revision>70</cp:revision>
  <cp:lastPrinted>2023-10-30T09:43:18Z</cp:lastPrinted>
  <dcterms:created xsi:type="dcterms:W3CDTF">2021-09-16T05:56:45Z</dcterms:created>
  <dcterms:modified xsi:type="dcterms:W3CDTF">2023-11-16T07:14:17Z</dcterms:modified>
</cp:coreProperties>
</file>